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5" d="100"/>
          <a:sy n="75" d="100"/>
        </p:scale>
        <p:origin x="216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3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Remplacer par un pronom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1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6AC296C-5324-4A02-9A93-4B43FD562C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1798" y="58473"/>
            <a:ext cx="9423400" cy="1325563"/>
          </a:xfrm>
        </p:spPr>
        <p:txBody>
          <a:bodyPr/>
          <a:lstStyle/>
          <a:p>
            <a:r>
              <a:rPr lang="fr-FR" b="1" dirty="0"/>
              <a:t>Remplacer le groupe souligné par un pronom.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pPr marL="0" indent="0">
              <a:buNone/>
            </a:pPr>
            <a:r>
              <a:rPr lang="fr-FR" sz="3600" u="sng" dirty="0"/>
              <a:t>L’encre</a:t>
            </a:r>
            <a:r>
              <a:rPr lang="fr-FR" sz="3600" dirty="0"/>
              <a:t> a coulé partout.</a:t>
            </a:r>
          </a:p>
          <a:p>
            <a:pPr marL="0" indent="0">
              <a:buNone/>
            </a:pPr>
            <a:r>
              <a:rPr lang="fr-FR" dirty="0"/>
              <a:t>	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None/>
            </a:pPr>
            <a:r>
              <a:rPr lang="fr-FR" sz="3600" u="sng" dirty="0"/>
              <a:t>Les pastels</a:t>
            </a:r>
            <a:r>
              <a:rPr lang="fr-FR" sz="3600" dirty="0"/>
              <a:t> sont rangés.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70537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pPr marL="0" indent="0">
              <a:buNone/>
            </a:pPr>
            <a:r>
              <a:rPr lang="fr-FR" sz="3600" u="sng" dirty="0">
                <a:solidFill>
                  <a:prstClr val="black"/>
                </a:solidFill>
              </a:rPr>
              <a:t>Elle</a:t>
            </a:r>
            <a:r>
              <a:rPr lang="fr-FR" sz="3600" dirty="0">
                <a:solidFill>
                  <a:prstClr val="black"/>
                </a:solidFill>
              </a:rPr>
              <a:t> a coulé partout.</a:t>
            </a:r>
          </a:p>
          <a:p>
            <a:pPr marL="0" indent="0">
              <a:buNone/>
            </a:pPr>
            <a:endParaRPr lang="fr-FR" sz="3600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None/>
            </a:pPr>
            <a:r>
              <a:rPr lang="fr-FR" sz="3600" u="sng" dirty="0"/>
              <a:t>Ils</a:t>
            </a:r>
            <a:r>
              <a:rPr lang="fr-FR" sz="3600" dirty="0"/>
              <a:t> sont rangés.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 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10759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1798" y="58473"/>
            <a:ext cx="9423400" cy="1325563"/>
          </a:xfrm>
        </p:spPr>
        <p:txBody>
          <a:bodyPr/>
          <a:lstStyle/>
          <a:p>
            <a:r>
              <a:rPr lang="fr-FR" b="1" dirty="0"/>
              <a:t>Remplacer le groupe souligné par un pronom.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pPr marL="0" indent="0">
              <a:buNone/>
            </a:pPr>
            <a:r>
              <a:rPr lang="fr-FR" sz="3600" u="sng" dirty="0"/>
              <a:t>La nouvelle année</a:t>
            </a:r>
            <a:r>
              <a:rPr lang="fr-FR" sz="3600" dirty="0"/>
              <a:t> a bien commencé.</a:t>
            </a:r>
          </a:p>
          <a:p>
            <a:pPr marL="0" indent="0">
              <a:buNone/>
            </a:pPr>
            <a:r>
              <a:rPr lang="fr-FR" dirty="0"/>
              <a:t>	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None/>
            </a:pPr>
            <a:r>
              <a:rPr lang="fr-FR" sz="3600" u="sng" dirty="0"/>
              <a:t>L’astronaute</a:t>
            </a:r>
            <a:r>
              <a:rPr lang="fr-FR" sz="3600" dirty="0"/>
              <a:t> travaille sur l’ISS.</a:t>
            </a:r>
            <a:endParaRPr lang="fr-FR" sz="3600" u="sng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38403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pPr marL="0" indent="0">
              <a:buNone/>
            </a:pPr>
            <a:r>
              <a:rPr lang="fr-FR" sz="3600" u="sng" dirty="0"/>
              <a:t>Elle</a:t>
            </a:r>
            <a:r>
              <a:rPr lang="fr-FR" sz="3600" dirty="0"/>
              <a:t> a bien commencé.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None/>
            </a:pPr>
            <a:r>
              <a:rPr lang="fr-FR" sz="3600" u="sng" dirty="0"/>
              <a:t>Il</a:t>
            </a:r>
            <a:r>
              <a:rPr lang="fr-FR" sz="3600" dirty="0"/>
              <a:t> travaille sur l’ISS.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 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5117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1798" y="58473"/>
            <a:ext cx="9423400" cy="1325563"/>
          </a:xfrm>
        </p:spPr>
        <p:txBody>
          <a:bodyPr/>
          <a:lstStyle/>
          <a:p>
            <a:r>
              <a:rPr lang="fr-FR" b="1" dirty="0"/>
              <a:t>Remplacer le groupe souligné par un pronom.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E8637"/>
              </a:buClr>
              <a:buSzPct val="70000"/>
              <a:buFont typeface="Wingdings"/>
              <a:buNone/>
              <a:tabLst/>
              <a:defRPr/>
            </a:pPr>
            <a:r>
              <a:rPr kumimoji="0" lang="fr-FR" sz="36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Mathilde, Laure et Nicolas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ont déjà vu ce film.</a:t>
            </a:r>
          </a:p>
          <a:p>
            <a:pPr marL="0" indent="0">
              <a:buNone/>
            </a:pPr>
            <a:r>
              <a:rPr lang="fr-FR" dirty="0"/>
              <a:t>	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E8637"/>
              </a:buClr>
              <a:buSzPct val="70000"/>
              <a:buFont typeface="Wingdings"/>
              <a:buNone/>
              <a:tabLst/>
              <a:defRPr/>
            </a:pPr>
            <a:r>
              <a:rPr kumimoji="0" lang="fr-FR" sz="39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La voisine, ma sœur et ma mère</a:t>
            </a:r>
            <a:r>
              <a:rPr kumimoji="0" lang="fr-FR" sz="3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sont dehors.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39055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E8637"/>
              </a:buClr>
              <a:buSzPct val="70000"/>
              <a:buNone/>
              <a:tabLst/>
              <a:defRPr/>
            </a:pPr>
            <a:r>
              <a:rPr kumimoji="0" lang="fr-FR" sz="36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Ils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ont déjà vu ce film.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lvl="0">
              <a:buClr>
                <a:srgbClr val="FE8637"/>
              </a:buClr>
            </a:pPr>
            <a:r>
              <a:rPr lang="fr-FR" sz="3600" u="sng" dirty="0"/>
              <a:t>Elles</a:t>
            </a:r>
            <a:r>
              <a:rPr lang="fr-FR" sz="3600" dirty="0"/>
              <a:t> </a:t>
            </a:r>
            <a:r>
              <a:rPr lang="fr-FR" sz="3600" dirty="0">
                <a:solidFill>
                  <a:prstClr val="black"/>
                </a:solidFill>
              </a:rPr>
              <a:t>sont dehors</a:t>
            </a:r>
            <a:r>
              <a:rPr lang="fr-FR" sz="3600" dirty="0"/>
              <a:t>.</a:t>
            </a:r>
            <a:endParaRPr lang="fr-FR" sz="3600" dirty="0">
              <a:solidFill>
                <a:prstClr val="black"/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 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91323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1798" y="58473"/>
            <a:ext cx="9423400" cy="1325563"/>
          </a:xfrm>
        </p:spPr>
        <p:txBody>
          <a:bodyPr/>
          <a:lstStyle/>
          <a:p>
            <a:r>
              <a:rPr lang="fr-FR" b="1" dirty="0"/>
              <a:t>Remplacer le groupe souligné par un pronom.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pPr marL="0" indent="0">
              <a:buNone/>
            </a:pPr>
            <a:r>
              <a:rPr lang="fr-FR" sz="3600" u="sng" dirty="0"/>
              <a:t>Son ombre</a:t>
            </a:r>
            <a:r>
              <a:rPr lang="fr-FR" sz="3600" dirty="0"/>
              <a:t> est énorme !</a:t>
            </a:r>
          </a:p>
          <a:p>
            <a:pPr marL="0" indent="0">
              <a:buNone/>
            </a:pPr>
            <a:r>
              <a:rPr lang="fr-FR" dirty="0"/>
              <a:t>	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None/>
            </a:pPr>
            <a:r>
              <a:rPr lang="fr-FR" sz="3600" u="sng" dirty="0"/>
              <a:t>Mon amie</a:t>
            </a:r>
            <a:r>
              <a:rPr lang="fr-FR" sz="3600" dirty="0"/>
              <a:t> est revenue de son voyage en Afrique.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68306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1090" y="187852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r>
              <a:rPr lang="fr-FR" sz="3600" u="sng" dirty="0"/>
              <a:t>Elle</a:t>
            </a:r>
            <a:r>
              <a:rPr lang="fr-FR" sz="3600" dirty="0"/>
              <a:t> est énorme !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r>
              <a:rPr lang="fr-FR" sz="3600" u="sng" dirty="0"/>
              <a:t>Elle</a:t>
            </a:r>
            <a:r>
              <a:rPr lang="fr-FR" sz="3600" dirty="0"/>
              <a:t> est revenue de son voyage en Afrique.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 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95341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1798" y="58473"/>
            <a:ext cx="9423400" cy="1325563"/>
          </a:xfrm>
        </p:spPr>
        <p:txBody>
          <a:bodyPr/>
          <a:lstStyle/>
          <a:p>
            <a:r>
              <a:rPr lang="fr-FR" b="1" dirty="0"/>
              <a:t>Remplacer le groupe souligné par un pronom.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pPr marL="0" indent="0">
              <a:buNone/>
            </a:pPr>
            <a:r>
              <a:rPr lang="fr-FR" sz="3600" u="sng" dirty="0"/>
              <a:t>Sandrine et toi</a:t>
            </a:r>
            <a:r>
              <a:rPr lang="fr-FR" sz="3600" dirty="0"/>
              <a:t> êtes allées au cinéma pendant les vacances.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None/>
            </a:pPr>
            <a:r>
              <a:rPr lang="fr-FR" sz="3600" u="sng" dirty="0"/>
              <a:t>Arthur et moi</a:t>
            </a:r>
            <a:r>
              <a:rPr lang="fr-FR" sz="3600" dirty="0"/>
              <a:t> avons mangé du chocolat.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77687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r>
              <a:rPr lang="fr-FR" sz="3600" u="sng" dirty="0"/>
              <a:t>Vous</a:t>
            </a:r>
            <a:r>
              <a:rPr lang="fr-FR" sz="3600" dirty="0"/>
              <a:t> êtes allées au cinéma pendant les vacances.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r>
              <a:rPr lang="fr-FR" sz="3600" u="sng" dirty="0"/>
              <a:t>Nous</a:t>
            </a:r>
            <a:r>
              <a:rPr lang="fr-FR" sz="3600" dirty="0"/>
              <a:t> avons mangé du chocolat.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 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604238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255</Words>
  <Application>Microsoft Office PowerPoint</Application>
  <PresentationFormat>Grand écran</PresentationFormat>
  <Paragraphs>88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Wingdings</vt:lpstr>
      <vt:lpstr>Thème Office</vt:lpstr>
      <vt:lpstr>Rituel 3</vt:lpstr>
      <vt:lpstr>Remplacer le groupe souligné par un pronom. </vt:lpstr>
      <vt:lpstr>Correction</vt:lpstr>
      <vt:lpstr>Remplacer le groupe souligné par un pronom. </vt:lpstr>
      <vt:lpstr>Correction</vt:lpstr>
      <vt:lpstr>Remplacer le groupe souligné par un pronom. </vt:lpstr>
      <vt:lpstr>Correction</vt:lpstr>
      <vt:lpstr>Remplacer le groupe souligné par un pronom. </vt:lpstr>
      <vt:lpstr>Correction</vt:lpstr>
      <vt:lpstr>Remplacer le groupe souligné par un pronom. 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19</cp:revision>
  <dcterms:created xsi:type="dcterms:W3CDTF">2021-07-17T07:25:24Z</dcterms:created>
  <dcterms:modified xsi:type="dcterms:W3CDTF">2021-12-12T20:26:19Z</dcterms:modified>
</cp:coreProperties>
</file>